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33" r:id="rId16"/>
    <p:sldId id="334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52400" y="1506857"/>
            <a:ext cx="87630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Registered Charity Sector</a:t>
            </a:r>
            <a:endParaRPr lang="en-US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53000"/>
            <a:ext cx="6400800" cy="11652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425" y="16002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</a:t>
            </a:r>
            <a:r>
              <a:rPr lang="en-US" sz="1200" b="1" dirty="0" smtClean="0"/>
              <a:t>?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Select up to 5)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9" y="2154198"/>
            <a:ext cx="7586322" cy="39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9" y="2464028"/>
            <a:ext cx="7163421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</a:t>
            </a:r>
            <a:r>
              <a:rPr lang="en-US" dirty="0" smtClean="0"/>
              <a:t>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905000"/>
            <a:ext cx="7242175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895600"/>
            <a:ext cx="724217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7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</a:t>
            </a:r>
            <a:r>
              <a:rPr lang="en-US" dirty="0" smtClean="0"/>
              <a:t>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152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3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56175"/>
            <a:ext cx="724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9" y="3957935"/>
            <a:ext cx="724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3174"/>
            <a:ext cx="7218290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62450"/>
            <a:ext cx="72421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7999"/>
            <a:ext cx="8285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8" y="1981200"/>
            <a:ext cx="568322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0911" y="1766500"/>
            <a:ext cx="727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880276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3" y="2209800"/>
            <a:ext cx="7291448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1" y="4267200"/>
            <a:ext cx="7242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62533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8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038600"/>
            <a:ext cx="72675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1515" y="1597193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20" y="4137362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0" y="1981200"/>
            <a:ext cx="7218290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495800"/>
            <a:ext cx="72421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9488" y="1537900"/>
            <a:ext cx="720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3" y="1833949"/>
            <a:ext cx="7218290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" y="4229100"/>
            <a:ext cx="72183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Registered Charity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253734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701793"/>
            <a:ext cx="7242676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92842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286000"/>
            <a:ext cx="7242676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4343400"/>
            <a:ext cx="7242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2099965"/>
            <a:ext cx="7242676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Survey of Career Service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46525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Please visit the CERIC website to download the </a:t>
            </a:r>
            <a:r>
              <a:rPr lang="en-US" sz="2000" i="1" dirty="0" smtClean="0"/>
              <a:t>Survey of Career Service Professionals Highlights Report </a:t>
            </a:r>
            <a:r>
              <a:rPr lang="en-US" sz="2000" dirty="0" smtClean="0"/>
              <a:t>(available in English and French)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and other information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80163"/>
            <a:ext cx="2062163" cy="288925"/>
          </a:xfrm>
        </p:spPr>
        <p:txBody>
          <a:bodyPr/>
          <a:lstStyle/>
          <a:p>
            <a:r>
              <a:rPr lang="en-US" sz="1200" b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Registered Charity Sector, </a:t>
            </a:r>
            <a:r>
              <a:rPr lang="en-US" sz="1200" b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05025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242676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6002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" y="2362200"/>
            <a:ext cx="7193903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286000"/>
            <a:ext cx="38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381725"/>
            <a:ext cx="7218290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828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" y="2506704"/>
            <a:ext cx="7626757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37833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Registered Charity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7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193903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606</Words>
  <Application>Microsoft Office PowerPoint</Application>
  <PresentationFormat>On-screen Show (4:3)</PresentationFormat>
  <Paragraphs>80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Registered Charity Sector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49</cp:revision>
  <cp:lastPrinted>2013-01-04T15:11:26Z</cp:lastPrinted>
  <dcterms:created xsi:type="dcterms:W3CDTF">2012-05-29T20:03:54Z</dcterms:created>
  <dcterms:modified xsi:type="dcterms:W3CDTF">2013-01-09T17:56:10Z</dcterms:modified>
  <cp:category>Examples</cp:category>
</cp:coreProperties>
</file>